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2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Raleway-bold.fntdata"/><Relationship Id="rId10" Type="http://schemas.openxmlformats.org/officeDocument/2006/relationships/slide" Target="slides/slide2.xml"/><Relationship Id="rId32" Type="http://schemas.openxmlformats.org/officeDocument/2006/relationships/font" Target="fonts/Raleway-regular.fntdata"/><Relationship Id="rId13" Type="http://schemas.openxmlformats.org/officeDocument/2006/relationships/slide" Target="slides/slide5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4.xml"/><Relationship Id="rId34" Type="http://schemas.openxmlformats.org/officeDocument/2006/relationships/font" Target="fonts/Raleway-italic.fntdata"/><Relationship Id="rId15" Type="http://schemas.openxmlformats.org/officeDocument/2006/relationships/slide" Target="slides/slide7.xml"/><Relationship Id="rId37" Type="http://schemas.openxmlformats.org/officeDocument/2006/relationships/font" Target="fonts/Lato-bold.fntdata"/><Relationship Id="rId14" Type="http://schemas.openxmlformats.org/officeDocument/2006/relationships/slide" Target="slides/slide6.xml"/><Relationship Id="rId36" Type="http://schemas.openxmlformats.org/officeDocument/2006/relationships/font" Target="fonts/Lato-regular.fntdata"/><Relationship Id="rId17" Type="http://schemas.openxmlformats.org/officeDocument/2006/relationships/slide" Target="slides/slide9.xml"/><Relationship Id="rId39" Type="http://schemas.openxmlformats.org/officeDocument/2006/relationships/font" Target="fonts/Lato-boldItalic.fntdata"/><Relationship Id="rId16" Type="http://schemas.openxmlformats.org/officeDocument/2006/relationships/slide" Target="slides/slide8.xml"/><Relationship Id="rId38" Type="http://schemas.openxmlformats.org/officeDocument/2006/relationships/font" Target="fonts/Lato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5c9894d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75c9894d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75c9894d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75c9894d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75c9894d8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75c9894d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75c9894d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75c9894d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5c9894d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5c9894d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75c9894d8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75c9894d8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75c9894d8_0_9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75c9894d8_0_9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75c9894d8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75c9894d8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75c9894d8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75c9894d8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75c9894d8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75c9894d8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5c9894d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5c9894d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75c9894d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75c9894d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5c9894d8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5c9894d8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75c9894d8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75c9894d8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75c9894d8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75c9894d8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75c9894d8_0_1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75c9894d8_0_1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5c9894d8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75c9894d8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75c9894d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75c9894d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75c9894d8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75c9894d8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75c9894d8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75c9894d8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5c9894d8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75c9894d8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5c9894d8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75c9894d8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5c9894d8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575c9894d8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75c9894d8_0_5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4997" ty="38100" sy="84997"/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3937718" y="950797"/>
            <a:ext cx="1268754" cy="483971"/>
            <a:chOff x="5318306" y="1386268"/>
            <a:chExt cx="1567331" cy="645295"/>
          </a:xfrm>
        </p:grpSpPr>
        <p:cxnSp>
          <p:nvCxnSpPr>
            <p:cNvPr id="138" name="Google Shape;138;p26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26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6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1" name="Google Shape;141;p26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b="0" sz="54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1171575" y="351154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3989070" y="1005941"/>
            <a:ext cx="116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1" type="ftr"/>
          </p:nvPr>
        </p:nvSpPr>
        <p:spPr>
          <a:xfrm>
            <a:off x="1090422" y="3908295"/>
            <a:ext cx="44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6455189" y="3909060"/>
            <a:ext cx="1584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800100" y="1577340"/>
            <a:ext cx="75438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4997" ty="38100" sy="84997"/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1085850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8"/>
          <p:cNvGrpSpPr/>
          <p:nvPr/>
        </p:nvGrpSpPr>
        <p:grpSpPr>
          <a:xfrm>
            <a:off x="3937718" y="950797"/>
            <a:ext cx="1268754" cy="483971"/>
            <a:chOff x="5318306" y="1386268"/>
            <a:chExt cx="1567331" cy="645295"/>
          </a:xfrm>
        </p:grpSpPr>
        <p:cxnSp>
          <p:nvCxnSpPr>
            <p:cNvPr id="158" name="Google Shape;158;p28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28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8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1" name="Google Shape;161;p28"/>
          <p:cNvSpPr txBox="1"/>
          <p:nvPr>
            <p:ph type="title"/>
          </p:nvPr>
        </p:nvSpPr>
        <p:spPr>
          <a:xfrm>
            <a:off x="1172717" y="1570732"/>
            <a:ext cx="68031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172718" y="351154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10" type="dt"/>
          </p:nvPr>
        </p:nvSpPr>
        <p:spPr>
          <a:xfrm>
            <a:off x="3991356" y="1008376"/>
            <a:ext cx="1165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1090165" y="3908295"/>
            <a:ext cx="4430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3378" y="3908295"/>
            <a:ext cx="1584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800100" y="1577340"/>
            <a:ext cx="35661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69" name="Google Shape;169;p29"/>
          <p:cNvSpPr txBox="1"/>
          <p:nvPr>
            <p:ph idx="2" type="body"/>
          </p:nvPr>
        </p:nvSpPr>
        <p:spPr>
          <a:xfrm>
            <a:off x="4777740" y="1577340"/>
            <a:ext cx="35661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0" name="Google Shape;170;p29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802386" y="1555750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6" name="Google Shape;176;p30"/>
          <p:cNvSpPr txBox="1"/>
          <p:nvPr>
            <p:ph idx="2" type="body"/>
          </p:nvPr>
        </p:nvSpPr>
        <p:spPr>
          <a:xfrm>
            <a:off x="802386" y="2066924"/>
            <a:ext cx="35661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7" name="Google Shape;177;p30"/>
          <p:cNvSpPr txBox="1"/>
          <p:nvPr>
            <p:ph idx="3" type="body"/>
          </p:nvPr>
        </p:nvSpPr>
        <p:spPr>
          <a:xfrm>
            <a:off x="4780026" y="1555750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30"/>
          <p:cNvSpPr txBox="1"/>
          <p:nvPr>
            <p:ph idx="4" type="body"/>
          </p:nvPr>
        </p:nvSpPr>
        <p:spPr>
          <a:xfrm>
            <a:off x="4780026" y="2067436"/>
            <a:ext cx="35661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9" name="Google Shape;179;p30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184147" y="178308"/>
            <a:ext cx="6398400" cy="47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6765289" y="178308"/>
            <a:ext cx="2194800" cy="478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6972300" y="455544"/>
            <a:ext cx="18231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  <a:defRPr b="0" sz="210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514350" y="457200"/>
            <a:ext cx="58293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6972300" y="1714500"/>
            <a:ext cx="18231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97" name="Google Shape;197;p33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7795258" y="4667251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6868160" y="281178"/>
            <a:ext cx="1988700" cy="4581300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6765289" y="178308"/>
            <a:ext cx="2194800" cy="478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6972300" y="452628"/>
            <a:ext cx="18243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  <a:defRPr b="0" sz="2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4"/>
          <p:cNvSpPr/>
          <p:nvPr>
            <p:ph idx="2" type="pic"/>
          </p:nvPr>
        </p:nvSpPr>
        <p:spPr>
          <a:xfrm>
            <a:off x="171449" y="178308"/>
            <a:ext cx="6398400" cy="47868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6972300" y="1714500"/>
            <a:ext cx="18243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06" name="Google Shape;206;p34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7797546" y="4670298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6868160" y="281178"/>
            <a:ext cx="1988700" cy="4581300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 rot="5400000">
            <a:off x="3097650" y="-720210"/>
            <a:ext cx="29487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 rot="5400000">
            <a:off x="5657850" y="1657200"/>
            <a:ext cx="394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 rot="5400000">
            <a:off x="1686000" y="-485850"/>
            <a:ext cx="3943200" cy="6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3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4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4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4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4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4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4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4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4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4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6" name="Google Shape;276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4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4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47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176022" y="178308"/>
            <a:ext cx="8791800" cy="47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800100" y="1577340"/>
            <a:ext cx="75438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arbucks-web-map.herokuapp.com/#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rbucks-web-map.herokuapp.com/#/produc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STARBUCKS WEB APPLICATION</a:t>
            </a:r>
            <a:endParaRPr/>
          </a:p>
        </p:txBody>
      </p:sp>
      <p:sp>
        <p:nvSpPr>
          <p:cNvPr id="296" name="Google Shape;296;p50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The Ninjans: Junteng Tan, Jia Ma, Ying Liu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41762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188" y="0"/>
            <a:ext cx="4479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Add New Card</a:t>
            </a:r>
            <a:endParaRPr sz="2400"/>
          </a:p>
        </p:txBody>
      </p:sp>
      <p:pic>
        <p:nvPicPr>
          <p:cNvPr id="360" name="Google Shape;3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0444"/>
            <a:ext cx="8839201" cy="27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156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6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WEB DEMO</a:t>
            </a:r>
            <a:endParaRPr/>
          </a:p>
        </p:txBody>
      </p:sp>
      <p:sp>
        <p:nvSpPr>
          <p:cNvPr id="376" name="Google Shape;376;p63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Jia Ma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/>
              <a:t>Log in: </a:t>
            </a:r>
            <a:r>
              <a:rPr lang="en" sz="1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https://starbucks-web-map.herokuapp.com/</a:t>
            </a:r>
            <a:br>
              <a:rPr lang="en" sz="1500"/>
            </a:br>
            <a:r>
              <a:rPr lang="en" sz="1500"/>
              <a:t>User: Jenny</a:t>
            </a:r>
            <a:br>
              <a:rPr lang="en" sz="1500"/>
            </a:br>
            <a:r>
              <a:rPr lang="en" sz="1500"/>
              <a:t>Password: 1234</a:t>
            </a:r>
            <a:endParaRPr sz="1500"/>
          </a:p>
        </p:txBody>
      </p:sp>
      <p:pic>
        <p:nvPicPr>
          <p:cNvPr id="382" name="Google Shape;382;p6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386483"/>
            <a:ext cx="5029200" cy="32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050"/>
            <a:ext cx="8839199" cy="30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5"/>
          <p:cNvSpPr txBox="1"/>
          <p:nvPr/>
        </p:nvSpPr>
        <p:spPr>
          <a:xfrm>
            <a:off x="152400" y="357575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Products List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title"/>
          </p:nvPr>
        </p:nvSpPr>
        <p:spPr>
          <a:xfrm>
            <a:off x="136175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94" name="Google Shape;394;p6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309"/>
            <a:ext cx="9143998" cy="3167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>
            <p:ph type="title"/>
          </p:nvPr>
        </p:nvSpPr>
        <p:spPr>
          <a:xfrm>
            <a:off x="173225" y="251125"/>
            <a:ext cx="8342100" cy="10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</a:t>
            </a:r>
            <a:endParaRPr/>
          </a:p>
        </p:txBody>
      </p:sp>
      <p:sp>
        <p:nvSpPr>
          <p:cNvPr id="401" name="Google Shape;401;p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0" y="1268057"/>
            <a:ext cx="9143997" cy="344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882006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764006" y="208024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/>
              <a:t>Deployment Diagram</a:t>
            </a:r>
            <a:endParaRPr b="1" sz="2400"/>
          </a:p>
        </p:txBody>
      </p:sp>
      <p:pic>
        <p:nvPicPr>
          <p:cNvPr id="302" name="Google Shape;30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706" y="1139830"/>
            <a:ext cx="6073800" cy="3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628650" y="273850"/>
            <a:ext cx="3125100" cy="410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Balance</a:t>
            </a:r>
            <a:endParaRPr/>
          </a:p>
        </p:txBody>
      </p:sp>
      <p:pic>
        <p:nvPicPr>
          <p:cNvPr id="415" name="Google Shape;4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36" y="0"/>
            <a:ext cx="4963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>
            <p:ph type="title"/>
          </p:nvPr>
        </p:nvSpPr>
        <p:spPr>
          <a:xfrm>
            <a:off x="229350" y="608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Cards</a:t>
            </a:r>
            <a:endParaRPr/>
          </a:p>
        </p:txBody>
      </p:sp>
      <p:pic>
        <p:nvPicPr>
          <p:cNvPr id="421" name="Google Shape;4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494"/>
            <a:ext cx="3045923" cy="378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723" y="1207494"/>
            <a:ext cx="5219152" cy="37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>
            <p:ph type="title"/>
          </p:nvPr>
        </p:nvSpPr>
        <p:spPr>
          <a:xfrm>
            <a:off x="186525" y="78100"/>
            <a:ext cx="7996200" cy="104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Store</a:t>
            </a:r>
            <a:endParaRPr/>
          </a:p>
        </p:txBody>
      </p:sp>
      <p:sp>
        <p:nvSpPr>
          <p:cNvPr id="428" name="Google Shape;428;p7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00" y="969850"/>
            <a:ext cx="9048900" cy="43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807319" y="193188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/>
              <a:t>Database Design</a:t>
            </a:r>
            <a:endParaRPr b="1" sz="2400"/>
          </a:p>
        </p:txBody>
      </p:sp>
      <p:pic>
        <p:nvPicPr>
          <p:cNvPr id="308" name="Google Shape;30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050" y="1140593"/>
            <a:ext cx="6791100" cy="36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1" lang="en" sz="1800"/>
              <a:t>Team Members Contributions</a:t>
            </a:r>
            <a:endParaRPr b="1" sz="1800"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Add Cards API 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Managed Order API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Payment API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User API (Ying Liu)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Map API 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Extra: Deploy API to AWS in an Auto Scaled EC2 Cluster with Load Balancer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Extra: Web "Front-End" Deployed to Heroku for Starbucks Payment Card management: 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Char char="•"/>
            </a:pPr>
            <a:r>
              <a:rPr lang="en" sz="1400" u="sng">
                <a:solidFill>
                  <a:srgbClr val="0000FF"/>
                </a:solidFill>
                <a:hlinkClick r:id="rId3"/>
              </a:rPr>
              <a:t>https://starbucks-web-map.herokuapp.com/#/products</a:t>
            </a:r>
            <a:r>
              <a:rPr lang="en" sz="1400">
                <a:solidFill>
                  <a:srgbClr val="0000FF"/>
                </a:solidFill>
              </a:rPr>
              <a:t> </a:t>
            </a:r>
            <a:r>
              <a:rPr lang="en" sz="1400"/>
              <a:t>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Agile project management and documentation: Ying Liu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AGILE &amp; SCRUM</a:t>
            </a:r>
            <a:endParaRPr/>
          </a:p>
        </p:txBody>
      </p:sp>
      <p:sp>
        <p:nvSpPr>
          <p:cNvPr id="320" name="Google Shape;320;p54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Ying Liu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UI Wireframe (Used a drawing tool: JustinMind) 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500" y="1095260"/>
            <a:ext cx="5550300" cy="3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1303145"/>
            <a:ext cx="7842300" cy="21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7306" y="2711230"/>
            <a:ext cx="4425044" cy="22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Agile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Board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550" y="1187726"/>
            <a:ext cx="7848600" cy="36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API DEMO</a:t>
            </a:r>
            <a:endParaRPr/>
          </a:p>
        </p:txBody>
      </p:sp>
      <p:sp>
        <p:nvSpPr>
          <p:cNvPr id="346" name="Google Shape;346;p58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Junteng Tan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